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2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D2F1-1750-4463-8635-FF3AACAA912E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C712-5A77-4A56-A1F5-71D265CA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9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D2F1-1750-4463-8635-FF3AACAA912E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C712-5A77-4A56-A1F5-71D265CA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2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D2F1-1750-4463-8635-FF3AACAA912E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C712-5A77-4A56-A1F5-71D265CA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7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D2F1-1750-4463-8635-FF3AACAA912E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C712-5A77-4A56-A1F5-71D265CA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7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D2F1-1750-4463-8635-FF3AACAA912E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C712-5A77-4A56-A1F5-71D265CA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D2F1-1750-4463-8635-FF3AACAA912E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C712-5A77-4A56-A1F5-71D265CA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D2F1-1750-4463-8635-FF3AACAA912E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C712-5A77-4A56-A1F5-71D265CA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2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D2F1-1750-4463-8635-FF3AACAA912E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C712-5A77-4A56-A1F5-71D265CA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3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D2F1-1750-4463-8635-FF3AACAA912E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C712-5A77-4A56-A1F5-71D265CA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3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D2F1-1750-4463-8635-FF3AACAA912E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C712-5A77-4A56-A1F5-71D265CA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2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D2F1-1750-4463-8635-FF3AACAA912E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C712-5A77-4A56-A1F5-71D265CA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3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6D2F1-1750-4463-8635-FF3AACAA912E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AC712-5A77-4A56-A1F5-71D265CA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AA64FD0-2952-4A06-B222-46AC6E634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4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9E3E4442-6EC6-4512-8D02-05D483972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2E6F1F-A943-4724-A47C-826107C97F76}"/>
              </a:ext>
            </a:extLst>
          </p:cNvPr>
          <p:cNvSpPr txBox="1"/>
          <p:nvPr/>
        </p:nvSpPr>
        <p:spPr>
          <a:xfrm>
            <a:off x="2144889" y="3612444"/>
            <a:ext cx="3589705" cy="124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6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2C671447-B049-4BE1-A880-E32ABF665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"/>
            <a:ext cx="7772400" cy="100574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08294B-C3CB-4B39-A07D-0F21EEFA23C6}"/>
              </a:ext>
            </a:extLst>
          </p:cNvPr>
          <p:cNvSpPr txBox="1"/>
          <p:nvPr/>
        </p:nvSpPr>
        <p:spPr>
          <a:xfrm>
            <a:off x="2144889" y="3612444"/>
            <a:ext cx="3589705" cy="124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2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11CCE874-A330-4934-8873-8E3FC48F9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74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652C47-5C70-4688-B148-CD122255CBD7}"/>
              </a:ext>
            </a:extLst>
          </p:cNvPr>
          <p:cNvSpPr txBox="1"/>
          <p:nvPr/>
        </p:nvSpPr>
        <p:spPr>
          <a:xfrm>
            <a:off x="2144889" y="3612444"/>
            <a:ext cx="3589705" cy="124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8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47B7C074-E358-473F-97ED-13FCFB120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" y="0"/>
            <a:ext cx="7771824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49BA5F-FF85-492D-93F7-067967788789}"/>
              </a:ext>
            </a:extLst>
          </p:cNvPr>
          <p:cNvSpPr txBox="1"/>
          <p:nvPr/>
        </p:nvSpPr>
        <p:spPr>
          <a:xfrm>
            <a:off x="2144889" y="3612444"/>
            <a:ext cx="3589705" cy="124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5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5FEA9A33-4668-4EB0-BCE9-D5AFA8491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ACF802-D38B-41FF-A095-58F8E22F09D2}"/>
              </a:ext>
            </a:extLst>
          </p:cNvPr>
          <p:cNvSpPr txBox="1"/>
          <p:nvPr/>
        </p:nvSpPr>
        <p:spPr>
          <a:xfrm>
            <a:off x="2144889" y="3612444"/>
            <a:ext cx="3589705" cy="124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09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E7709CF0-010E-470B-92FB-DF7D325B8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2AE024-4952-419A-9928-8356B06432B2}"/>
              </a:ext>
            </a:extLst>
          </p:cNvPr>
          <p:cNvSpPr txBox="1"/>
          <p:nvPr/>
        </p:nvSpPr>
        <p:spPr>
          <a:xfrm>
            <a:off x="2144889" y="3612444"/>
            <a:ext cx="3589705" cy="124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7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748D1D8C-0041-4AB5-8B24-31164F425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E1E29F-A52D-4BF9-B597-6D1401A53D5E}"/>
              </a:ext>
            </a:extLst>
          </p:cNvPr>
          <p:cNvSpPr txBox="1"/>
          <p:nvPr/>
        </p:nvSpPr>
        <p:spPr>
          <a:xfrm>
            <a:off x="2144889" y="3612444"/>
            <a:ext cx="3589705" cy="124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16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John Thurman</dc:creator>
  <cp:lastModifiedBy>Angela John Thurman</cp:lastModifiedBy>
  <cp:revision>1</cp:revision>
  <dcterms:created xsi:type="dcterms:W3CDTF">2019-07-23T05:12:39Z</dcterms:created>
  <dcterms:modified xsi:type="dcterms:W3CDTF">2019-07-23T05:41:24Z</dcterms:modified>
</cp:coreProperties>
</file>